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A00EA-F938-C158-69AF-77333702E528}" v="19" dt="2021-08-12T12:55:49.844"/>
    <p1510:client id="{B8AB706C-FB19-415B-B2F6-394793EC7B29}" v="205" dt="2021-08-13T06:20:53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elpdesk@5ci.lt" TargetMode="External"/><Relationship Id="rId4" Type="http://schemas.openxmlformats.org/officeDocument/2006/relationships/hyperlink" Target="https://penki.lt/verslas/paslauguvaldym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enki.lt/verslas/paslauguvaldyma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enki.lt/verslas/paslauguvaldyma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s://penki.lt/verslas/paslauguvaldymas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enki.lt/verslas/paslauguvaldyma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552837C-EBFC-43FB-9310-0C5C4E5EB180}"/>
              </a:ext>
            </a:extLst>
          </p:cNvPr>
          <p:cNvSpPr/>
          <p:nvPr/>
        </p:nvSpPr>
        <p:spPr>
          <a:xfrm>
            <a:off x="610462" y="1754659"/>
            <a:ext cx="10257306" cy="2008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07A9E9A1-9E28-4967-8312-2A07EE8C7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62" y="1804321"/>
            <a:ext cx="10188823" cy="1958510"/>
          </a:xfrm>
          <a:prstGeom prst="rect">
            <a:avLst/>
          </a:prstGeom>
        </p:spPr>
      </p:pic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E4F2E7A-98BD-43C2-B371-987B74BB5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044" y="3908170"/>
            <a:ext cx="2743200" cy="3040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2A8DA9-6B6D-438E-9007-B7A7385E80EF}"/>
              </a:ext>
            </a:extLst>
          </p:cNvPr>
          <p:cNvSpPr txBox="1"/>
          <p:nvPr/>
        </p:nvSpPr>
        <p:spPr>
          <a:xfrm>
            <a:off x="4780844" y="371121"/>
            <a:ext cx="347697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N</a:t>
            </a:r>
            <a:r>
              <a:rPr lang="lt-LT" sz="2000" b="1" err="1"/>
              <a:t>audotojo</a:t>
            </a:r>
            <a:r>
              <a:rPr lang="lt-LT" sz="2000" b="1" dirty="0"/>
              <a:t> registracija</a:t>
            </a:r>
            <a:endParaRPr lang="lt-LT" b="1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CB31B8-73A7-4A15-A992-965845B90137}"/>
              </a:ext>
            </a:extLst>
          </p:cNvPr>
          <p:cNvSpPr txBox="1"/>
          <p:nvPr/>
        </p:nvSpPr>
        <p:spPr>
          <a:xfrm>
            <a:off x="610462" y="1091692"/>
            <a:ext cx="9397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Prisijungimui prie „</a:t>
            </a:r>
            <a:r>
              <a:rPr lang="lt-LT" err="1"/>
              <a:t>Profit</a:t>
            </a:r>
            <a:r>
              <a:rPr lang="lt-LT"/>
              <a:t>“ paslaugų savitarnos portalo gausite nuorodą</a:t>
            </a:r>
            <a:r>
              <a:rPr lang="en-US"/>
              <a:t> (1)</a:t>
            </a:r>
            <a:r>
              <a:rPr lang="lt-LT"/>
              <a:t> į el. pašto dėžutę.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98C47C-102D-4098-B5E3-ECDE6CD99F9D}"/>
              </a:ext>
            </a:extLst>
          </p:cNvPr>
          <p:cNvSpPr txBox="1"/>
          <p:nvPr/>
        </p:nvSpPr>
        <p:spPr>
          <a:xfrm>
            <a:off x="610462" y="4053112"/>
            <a:ext cx="83843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/>
              <a:t>Kai paspausite pakvietimo nuorodą, atsidariusiame lange reik</a:t>
            </a:r>
            <a:r>
              <a:rPr lang="en-US" err="1"/>
              <a:t>ia</a:t>
            </a:r>
            <a:r>
              <a:rPr lang="lt-LT"/>
              <a:t> suvesti savo </a:t>
            </a:r>
            <a:r>
              <a:rPr lang="lt-LT" b="1"/>
              <a:t>vardą ir pavardę</a:t>
            </a:r>
            <a:r>
              <a:rPr lang="en-US" b="1"/>
              <a:t> </a:t>
            </a:r>
            <a:r>
              <a:rPr lang="en-US"/>
              <a:t>(2),</a:t>
            </a:r>
            <a:r>
              <a:rPr lang="lt-LT"/>
              <a:t> sukurti savo slaptažodį</a:t>
            </a:r>
            <a:r>
              <a:rPr lang="en-US"/>
              <a:t> (3)</a:t>
            </a:r>
            <a:r>
              <a:rPr lang="lt-LT"/>
              <a:t> ir spausti „Save </a:t>
            </a:r>
            <a:r>
              <a:rPr lang="lt-LT" err="1"/>
              <a:t>and</a:t>
            </a:r>
            <a:r>
              <a:rPr lang="lt-LT"/>
              <a:t> </a:t>
            </a:r>
            <a:r>
              <a:rPr lang="lt-LT" err="1"/>
              <a:t>continue</a:t>
            </a:r>
            <a:r>
              <a:rPr lang="lt-LT"/>
              <a:t>“. 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AF9818-8979-4B42-A599-B3A320896B56}"/>
              </a:ext>
            </a:extLst>
          </p:cNvPr>
          <p:cNvSpPr txBox="1"/>
          <p:nvPr/>
        </p:nvSpPr>
        <p:spPr>
          <a:xfrm>
            <a:off x="9219489" y="52225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C63077-067E-41E9-86DB-9151FE358620}"/>
              </a:ext>
            </a:extLst>
          </p:cNvPr>
          <p:cNvSpPr/>
          <p:nvPr/>
        </p:nvSpPr>
        <p:spPr>
          <a:xfrm>
            <a:off x="9184517" y="5222556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890BB-3247-40E3-94A2-D5B398402EE7}"/>
              </a:ext>
            </a:extLst>
          </p:cNvPr>
          <p:cNvSpPr txBox="1"/>
          <p:nvPr/>
        </p:nvSpPr>
        <p:spPr>
          <a:xfrm>
            <a:off x="9912125" y="2302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B55BBD-DEF5-4C81-B8B5-A4E1D027AECD}"/>
              </a:ext>
            </a:extLst>
          </p:cNvPr>
          <p:cNvSpPr/>
          <p:nvPr/>
        </p:nvSpPr>
        <p:spPr>
          <a:xfrm>
            <a:off x="9877153" y="2302883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A95CCA-CF69-49D1-B538-4D8402BDC074}"/>
              </a:ext>
            </a:extLst>
          </p:cNvPr>
          <p:cNvSpPr txBox="1"/>
          <p:nvPr/>
        </p:nvSpPr>
        <p:spPr>
          <a:xfrm>
            <a:off x="9225106" y="57276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E6277B6-F7D7-4EEE-8B66-0265F3B56B4C}"/>
              </a:ext>
            </a:extLst>
          </p:cNvPr>
          <p:cNvSpPr/>
          <p:nvPr/>
        </p:nvSpPr>
        <p:spPr>
          <a:xfrm>
            <a:off x="9184517" y="5727685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F459FB-8489-42F4-BED5-1810AA0A09CD}"/>
              </a:ext>
            </a:extLst>
          </p:cNvPr>
          <p:cNvSpPr txBox="1"/>
          <p:nvPr/>
        </p:nvSpPr>
        <p:spPr>
          <a:xfrm>
            <a:off x="610462" y="5045331"/>
            <a:ext cx="74181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/>
              <a:t>SVARBU.</a:t>
            </a:r>
            <a:r>
              <a:rPr lang="en-US"/>
              <a:t> </a:t>
            </a:r>
            <a:r>
              <a:rPr lang="lt-LT"/>
              <a:t>Užduotis galite pateikti</a:t>
            </a:r>
            <a:r>
              <a:rPr lang="en-US"/>
              <a:t>:</a:t>
            </a:r>
            <a:r>
              <a:rPr lang="lt-LT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Savitarnos portale </a:t>
            </a:r>
            <a:r>
              <a:rPr lang="en-US"/>
              <a:t>- </a:t>
            </a:r>
            <a:r>
              <a:rPr lang="en-US">
                <a:ea typeface="+mn-lt"/>
                <a:cs typeface="+mn-lt"/>
                <a:hlinkClick r:id="rId4"/>
              </a:rPr>
              <a:t>https://penki.lt/verslas/paslauguvaldymas</a:t>
            </a:r>
            <a:endParaRPr lang="en-US">
              <a:ea typeface="+mn-lt"/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>
                <a:cs typeface="Calibri"/>
              </a:rPr>
              <a:t>Elektroniniu paštu - </a:t>
            </a:r>
            <a:r>
              <a:rPr lang="lt-LT" err="1">
                <a:cs typeface="Calibri"/>
                <a:hlinkClick r:id="rId5"/>
              </a:rPr>
              <a:t>helpdesk</a:t>
            </a:r>
            <a:r>
              <a:rPr lang="en-US">
                <a:cs typeface="Calibri"/>
                <a:hlinkClick r:id="rId5"/>
              </a:rPr>
              <a:t>@5ci.lt</a:t>
            </a:r>
            <a:r>
              <a:rPr lang="en-US">
                <a:cs typeface="Calibri"/>
              </a:rPr>
              <a:t> </a:t>
            </a:r>
            <a:endParaRPr lang="lt-LT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>
                <a:cs typeface="Calibri"/>
              </a:rPr>
              <a:t>IT pagalbos telefonu - </a:t>
            </a:r>
            <a:r>
              <a:rPr lang="en-US">
                <a:cs typeface="Calibri"/>
              </a:rPr>
              <a:t>(8 5) 266 4546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C1FAAC1-C6B4-4787-A080-9765553CE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68" y="1571506"/>
            <a:ext cx="3223912" cy="2135250"/>
          </a:xfrm>
          <a:prstGeom prst="rect">
            <a:avLst/>
          </a:prstGeom>
        </p:spPr>
      </p:pic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859D16B-A855-4FCA-B963-18F7F46B4F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05" y="3845667"/>
            <a:ext cx="2831916" cy="27293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E8F129-1924-4717-94E3-157830361338}"/>
              </a:ext>
            </a:extLst>
          </p:cNvPr>
          <p:cNvSpPr txBox="1"/>
          <p:nvPr/>
        </p:nvSpPr>
        <p:spPr>
          <a:xfrm>
            <a:off x="4520118" y="356681"/>
            <a:ext cx="3642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/>
              <a:t>Kaip pakeisti paskyros duomenis</a:t>
            </a:r>
            <a:endParaRPr lang="en-US" sz="20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34ED68-5E98-4DE7-96F9-E2724D4F292B}"/>
              </a:ext>
            </a:extLst>
          </p:cNvPr>
          <p:cNvSpPr txBox="1"/>
          <p:nvPr/>
        </p:nvSpPr>
        <p:spPr>
          <a:xfrm>
            <a:off x="598177" y="1063264"/>
            <a:ext cx="77774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/>
              <a:t>Prisijunkite prie savitarnos portalo - </a:t>
            </a:r>
            <a:r>
              <a:rPr lang="lt-LT">
                <a:hlinkClick r:id="rId4"/>
              </a:rPr>
              <a:t>https://penki.lt/verslas/paslauguvaldymas</a:t>
            </a:r>
            <a:endParaRPr lang="en-U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1D0964-9FA4-4DF5-9A90-C4580CA7975C}"/>
              </a:ext>
            </a:extLst>
          </p:cNvPr>
          <p:cNvSpPr txBox="1"/>
          <p:nvPr/>
        </p:nvSpPr>
        <p:spPr>
          <a:xfrm>
            <a:off x="541506" y="2405893"/>
            <a:ext cx="631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Viršuje dešiniame kampe spauskite (1) ir pasirinkite „</a:t>
            </a:r>
            <a:r>
              <a:rPr lang="lt-LT" err="1"/>
              <a:t>Profile</a:t>
            </a:r>
            <a:r>
              <a:rPr lang="lt-LT"/>
              <a:t>“ (2)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784511-AB48-4366-8E49-463AD9A57B51}"/>
              </a:ext>
            </a:extLst>
          </p:cNvPr>
          <p:cNvSpPr txBox="1"/>
          <p:nvPr/>
        </p:nvSpPr>
        <p:spPr>
          <a:xfrm>
            <a:off x="598177" y="4065548"/>
            <a:ext cx="684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Atsidariusiame lange prašome pataisyti duomenis. „Name“ laukelyje turi būti nurodytas Jūsų vardas ir pavardė. Pakeiskite ir spauskite „Save“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90329-F1A9-4A85-83B2-7BAA6A7CFA86}"/>
              </a:ext>
            </a:extLst>
          </p:cNvPr>
          <p:cNvSpPr txBox="1"/>
          <p:nvPr/>
        </p:nvSpPr>
        <p:spPr>
          <a:xfrm>
            <a:off x="10952983" y="1533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3BD95-B08C-49B8-A4CC-681D3A607D68}"/>
              </a:ext>
            </a:extLst>
          </p:cNvPr>
          <p:cNvSpPr/>
          <p:nvPr/>
        </p:nvSpPr>
        <p:spPr>
          <a:xfrm>
            <a:off x="10918011" y="1533648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E778BB-DB88-431E-B7EC-E6DBEF23EBF7}"/>
              </a:ext>
            </a:extLst>
          </p:cNvPr>
          <p:cNvSpPr txBox="1"/>
          <p:nvPr/>
        </p:nvSpPr>
        <p:spPr>
          <a:xfrm>
            <a:off x="10926557" y="2096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7C617D-665C-4158-B6B9-8E138DD54FEF}"/>
              </a:ext>
            </a:extLst>
          </p:cNvPr>
          <p:cNvSpPr/>
          <p:nvPr/>
        </p:nvSpPr>
        <p:spPr>
          <a:xfrm>
            <a:off x="10891585" y="2096529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C18D2-ECCC-401C-A037-2C7B1F4D64ED}"/>
              </a:ext>
            </a:extLst>
          </p:cNvPr>
          <p:cNvSpPr txBox="1"/>
          <p:nvPr/>
        </p:nvSpPr>
        <p:spPr>
          <a:xfrm>
            <a:off x="10517605" y="40655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3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22E4976-B404-432C-9E96-7BBDC375F9B0}"/>
              </a:ext>
            </a:extLst>
          </p:cNvPr>
          <p:cNvSpPr/>
          <p:nvPr/>
        </p:nvSpPr>
        <p:spPr>
          <a:xfrm>
            <a:off x="10482633" y="4065548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F4BE912-8011-4F1F-A49E-3FC13E0AC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882" y="4199483"/>
            <a:ext cx="3602621" cy="1898324"/>
          </a:xfrm>
          <a:prstGeom prst="rect">
            <a:avLst/>
          </a:prstGeom>
        </p:spPr>
      </p:pic>
      <p:pic>
        <p:nvPicPr>
          <p:cNvPr id="24" name="Picture 2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D5438FCB-DC50-4681-B476-7943E6BE9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971" y="1589684"/>
            <a:ext cx="4782351" cy="19814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34ED68-5E98-4DE7-96F9-E2724D4F292B}"/>
              </a:ext>
            </a:extLst>
          </p:cNvPr>
          <p:cNvSpPr txBox="1"/>
          <p:nvPr/>
        </p:nvSpPr>
        <p:spPr>
          <a:xfrm>
            <a:off x="840095" y="944859"/>
            <a:ext cx="783434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/>
              <a:t>Prisijunkite prie savitarnos portalo (</a:t>
            </a:r>
            <a:r>
              <a:rPr lang="lt-LT">
                <a:hlinkClick r:id="rId4"/>
              </a:rPr>
              <a:t>https://penki.lt/verslas/paslauguvaldymas</a:t>
            </a:r>
            <a:r>
              <a:rPr lang="lt-LT"/>
              <a:t>)</a:t>
            </a:r>
            <a:endParaRPr lang="en-US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1D0964-9FA4-4DF5-9A90-C4580CA7975C}"/>
              </a:ext>
            </a:extLst>
          </p:cNvPr>
          <p:cNvSpPr txBox="1"/>
          <p:nvPr/>
        </p:nvSpPr>
        <p:spPr>
          <a:xfrm>
            <a:off x="494678" y="1797512"/>
            <a:ext cx="6116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Pasirinkite užduoties tipą: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Incidentas – neplanuotas teikiamos paslaugos sutrikimai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Paslaugos užsakymas – teikiamų paslaugų užsakymas (2)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784511-AB48-4366-8E49-463AD9A57B51}"/>
              </a:ext>
            </a:extLst>
          </p:cNvPr>
          <p:cNvSpPr txBox="1"/>
          <p:nvPr/>
        </p:nvSpPr>
        <p:spPr>
          <a:xfrm>
            <a:off x="494678" y="4199483"/>
            <a:ext cx="5164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Atsidariusiame lange galima pakeisti užduotie tipą (3) arba pasirinkti sutrikimo tipą (4)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90329-F1A9-4A85-83B2-7BAA6A7CFA86}"/>
              </a:ext>
            </a:extLst>
          </p:cNvPr>
          <p:cNvSpPr txBox="1"/>
          <p:nvPr/>
        </p:nvSpPr>
        <p:spPr>
          <a:xfrm>
            <a:off x="8598498" y="2290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3BD95-B08C-49B8-A4CC-681D3A607D68}"/>
              </a:ext>
            </a:extLst>
          </p:cNvPr>
          <p:cNvSpPr/>
          <p:nvPr/>
        </p:nvSpPr>
        <p:spPr>
          <a:xfrm>
            <a:off x="8563526" y="2290983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E778BB-DB88-431E-B7EC-E6DBEF23EBF7}"/>
              </a:ext>
            </a:extLst>
          </p:cNvPr>
          <p:cNvSpPr txBox="1"/>
          <p:nvPr/>
        </p:nvSpPr>
        <p:spPr>
          <a:xfrm>
            <a:off x="8598498" y="3062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7C617D-665C-4158-B6B9-8E138DD54FEF}"/>
              </a:ext>
            </a:extLst>
          </p:cNvPr>
          <p:cNvSpPr/>
          <p:nvPr/>
        </p:nvSpPr>
        <p:spPr>
          <a:xfrm>
            <a:off x="8563526" y="3062342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C18D2-ECCC-401C-A037-2C7B1F4D64ED}"/>
              </a:ext>
            </a:extLst>
          </p:cNvPr>
          <p:cNvSpPr txBox="1"/>
          <p:nvPr/>
        </p:nvSpPr>
        <p:spPr>
          <a:xfrm>
            <a:off x="9603205" y="56636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4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22E4976-B404-432C-9E96-7BBDC375F9B0}"/>
              </a:ext>
            </a:extLst>
          </p:cNvPr>
          <p:cNvSpPr/>
          <p:nvPr/>
        </p:nvSpPr>
        <p:spPr>
          <a:xfrm>
            <a:off x="9568233" y="5663655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FFB295-00AC-4B01-BF99-9F5D15453AEA}"/>
              </a:ext>
            </a:extLst>
          </p:cNvPr>
          <p:cNvSpPr txBox="1"/>
          <p:nvPr/>
        </p:nvSpPr>
        <p:spPr>
          <a:xfrm>
            <a:off x="4520118" y="356681"/>
            <a:ext cx="230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/>
              <a:t>Kaip sukurti užduotį</a:t>
            </a:r>
            <a:endParaRPr lang="en-US" sz="2000" b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87377B-F1A9-4AA7-B94B-3366F32E7C06}"/>
              </a:ext>
            </a:extLst>
          </p:cNvPr>
          <p:cNvSpPr txBox="1"/>
          <p:nvPr/>
        </p:nvSpPr>
        <p:spPr>
          <a:xfrm>
            <a:off x="7203935" y="4917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3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5412CD3-586D-446B-8A18-0889E7547D47}"/>
              </a:ext>
            </a:extLst>
          </p:cNvPr>
          <p:cNvSpPr/>
          <p:nvPr/>
        </p:nvSpPr>
        <p:spPr>
          <a:xfrm>
            <a:off x="7168963" y="4917952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1D0964-9FA4-4DF5-9A90-C4580CA7975C}"/>
              </a:ext>
            </a:extLst>
          </p:cNvPr>
          <p:cNvSpPr txBox="1"/>
          <p:nvPr/>
        </p:nvSpPr>
        <p:spPr>
          <a:xfrm>
            <a:off x="504127" y="1294310"/>
            <a:ext cx="6691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Kitas langas: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Trumpas incidento aprašymas – trumpai aprašykite problemos esmę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Detalus incidento aprašymas – pateikite detalų problemos aprašymą, kad IT specialistas perskaitęs aprašymą galėtų imtis reikiamų veiksmų problemai pašalinti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Įkelti priedą – čia galite pridėti paveiksliuką iliustruojantį problemą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err="1"/>
              <a:t>Share</a:t>
            </a:r>
            <a:r>
              <a:rPr lang="lt-LT"/>
              <a:t> </a:t>
            </a:r>
            <a:r>
              <a:rPr lang="lt-LT" err="1"/>
              <a:t>with</a:t>
            </a:r>
            <a:r>
              <a:rPr lang="lt-LT"/>
              <a:t> – keisti nereikia, šis pasirinkimas nurodo įmonę kurią jūs atstovaujate kaip mūsų paslaugų naudotojas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Užpildę privalomus laukus spauskite „</a:t>
            </a:r>
            <a:r>
              <a:rPr lang="lt-LT" err="1"/>
              <a:t>Send</a:t>
            </a:r>
            <a:r>
              <a:rPr lang="lt-LT"/>
              <a:t>“ (1)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FFB295-00AC-4B01-BF99-9F5D15453AEA}"/>
              </a:ext>
            </a:extLst>
          </p:cNvPr>
          <p:cNvSpPr txBox="1"/>
          <p:nvPr/>
        </p:nvSpPr>
        <p:spPr>
          <a:xfrm>
            <a:off x="4520118" y="356681"/>
            <a:ext cx="230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/>
              <a:t>Kaip sukurti užduotį</a:t>
            </a:r>
            <a:endParaRPr lang="en-US" sz="2000" b="1"/>
          </a:p>
        </p:txBody>
      </p:sp>
      <p:pic>
        <p:nvPicPr>
          <p:cNvPr id="15" name="Picture 14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410C044F-6A45-428C-AE66-42572E09C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244" y="1294310"/>
            <a:ext cx="3962629" cy="34319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F90329-F1A9-4A85-83B2-7BAA6A7CFA86}"/>
              </a:ext>
            </a:extLst>
          </p:cNvPr>
          <p:cNvSpPr txBox="1"/>
          <p:nvPr/>
        </p:nvSpPr>
        <p:spPr>
          <a:xfrm>
            <a:off x="7397132" y="47262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3BD95-B08C-49B8-A4CC-681D3A607D68}"/>
              </a:ext>
            </a:extLst>
          </p:cNvPr>
          <p:cNvSpPr/>
          <p:nvPr/>
        </p:nvSpPr>
        <p:spPr>
          <a:xfrm>
            <a:off x="7362160" y="4726281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6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Graphical user interface&#10;&#10;Description automatically generated">
            <a:extLst>
              <a:ext uri="{FF2B5EF4-FFF2-40B4-BE49-F238E27FC236}">
                <a16:creationId xmlns:a16="http://schemas.microsoft.com/office/drawing/2014/main" id="{6CA97CEB-7DA5-48A1-A4BA-0EAE7D6FC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97" y="1643790"/>
            <a:ext cx="2498450" cy="12816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DB1FE6-5A05-4EB8-A29E-F354FCDBE21D}"/>
              </a:ext>
            </a:extLst>
          </p:cNvPr>
          <p:cNvSpPr txBox="1"/>
          <p:nvPr/>
        </p:nvSpPr>
        <p:spPr>
          <a:xfrm>
            <a:off x="3904190" y="1860388"/>
            <a:ext cx="61395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Atsidariusiame lange: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Suveskite savo el. pašto adresą ir spauskite „</a:t>
            </a:r>
            <a:r>
              <a:rPr lang="lt-LT" err="1"/>
              <a:t>Next</a:t>
            </a:r>
            <a:r>
              <a:rPr lang="lt-LT"/>
              <a:t>“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Paspauskite „</a:t>
            </a:r>
            <a:r>
              <a:rPr lang="lt-LT" err="1"/>
              <a:t>Forgot</a:t>
            </a:r>
            <a:r>
              <a:rPr lang="lt-LT"/>
              <a:t> </a:t>
            </a:r>
            <a:r>
              <a:rPr lang="lt-LT" err="1"/>
              <a:t>your</a:t>
            </a:r>
            <a:r>
              <a:rPr lang="lt-LT"/>
              <a:t> </a:t>
            </a:r>
            <a:r>
              <a:rPr lang="lt-LT" err="1"/>
              <a:t>password</a:t>
            </a:r>
            <a:r>
              <a:rPr lang="lt-LT"/>
              <a:t>?“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Gausite į el. paštą laišką su nuoroda (2) slaptažodžio keitimui, spauskite „</a:t>
            </a:r>
            <a:r>
              <a:rPr lang="lt-LT" err="1"/>
              <a:t>Reset</a:t>
            </a:r>
            <a:r>
              <a:rPr lang="lt-LT"/>
              <a:t> </a:t>
            </a:r>
            <a:r>
              <a:rPr lang="lt-LT" err="1"/>
              <a:t>my</a:t>
            </a:r>
            <a:r>
              <a:rPr lang="lt-LT"/>
              <a:t> </a:t>
            </a:r>
            <a:r>
              <a:rPr lang="lt-LT" err="1"/>
              <a:t>password</a:t>
            </a:r>
            <a:r>
              <a:rPr lang="lt-LT"/>
              <a:t>“ (3)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Atsidariusiame lange įrašykite naują slaptažodį ir spauskite „</a:t>
            </a:r>
            <a:r>
              <a:rPr lang="lt-LT" err="1"/>
              <a:t>Confirm</a:t>
            </a:r>
            <a:r>
              <a:rPr lang="lt-LT"/>
              <a:t>“. Slaptažodis pakeistas (4)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66981-0B34-4878-B82A-9EAA2D903B3E}"/>
              </a:ext>
            </a:extLst>
          </p:cNvPr>
          <p:cNvSpPr txBox="1"/>
          <p:nvPr/>
        </p:nvSpPr>
        <p:spPr>
          <a:xfrm>
            <a:off x="4520118" y="356681"/>
            <a:ext cx="3661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/>
              <a:t>Kaip pakeisti pamirštą </a:t>
            </a:r>
            <a:r>
              <a:rPr lang="en-US" sz="2000" b="1"/>
              <a:t>slapta</a:t>
            </a:r>
            <a:r>
              <a:rPr lang="lt-LT" sz="2000" b="1"/>
              <a:t>žodį</a:t>
            </a:r>
            <a:endParaRPr lang="en-US" sz="20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57C20-62C5-4D87-96E2-000C1B01AB50}"/>
              </a:ext>
            </a:extLst>
          </p:cNvPr>
          <p:cNvSpPr txBox="1"/>
          <p:nvPr/>
        </p:nvSpPr>
        <p:spPr>
          <a:xfrm>
            <a:off x="3225347" y="21805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961D07-1155-4DC6-A895-B70A1E585A9F}"/>
              </a:ext>
            </a:extLst>
          </p:cNvPr>
          <p:cNvSpPr/>
          <p:nvPr/>
        </p:nvSpPr>
        <p:spPr>
          <a:xfrm>
            <a:off x="3190375" y="2180523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57BDA-2B20-484E-9E9A-AF3F5F851CEE}"/>
              </a:ext>
            </a:extLst>
          </p:cNvPr>
          <p:cNvSpPr txBox="1"/>
          <p:nvPr/>
        </p:nvSpPr>
        <p:spPr>
          <a:xfrm>
            <a:off x="3198921" y="36088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2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B99DA8-EF3A-4BBF-96BA-8A03FE8BCCAA}"/>
              </a:ext>
            </a:extLst>
          </p:cNvPr>
          <p:cNvSpPr/>
          <p:nvPr/>
        </p:nvSpPr>
        <p:spPr>
          <a:xfrm>
            <a:off x="3163949" y="3608899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FD1F0-7670-4E31-8A12-EEA0F4803A9B}"/>
              </a:ext>
            </a:extLst>
          </p:cNvPr>
          <p:cNvSpPr txBox="1"/>
          <p:nvPr/>
        </p:nvSpPr>
        <p:spPr>
          <a:xfrm>
            <a:off x="3146034" y="53452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3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0B5117-DDF9-41D7-9103-71F887C8F351}"/>
              </a:ext>
            </a:extLst>
          </p:cNvPr>
          <p:cNvSpPr/>
          <p:nvPr/>
        </p:nvSpPr>
        <p:spPr>
          <a:xfrm>
            <a:off x="3111062" y="5345225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5AA8561-DE3B-4E3E-917B-AFCA6C02E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67" y="2920630"/>
            <a:ext cx="2207731" cy="1655799"/>
          </a:xfrm>
          <a:prstGeom prst="rect">
            <a:avLst/>
          </a:prstGeom>
        </p:spPr>
      </p:pic>
      <p:pic>
        <p:nvPicPr>
          <p:cNvPr id="18" name="Picture 1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1790967-48D5-4710-A0EE-E9730C0499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1" y="4850553"/>
            <a:ext cx="2339822" cy="157182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47894BA-BA97-4DE7-BBAE-D028BFC0A6DA}"/>
              </a:ext>
            </a:extLst>
          </p:cNvPr>
          <p:cNvSpPr txBox="1"/>
          <p:nvPr/>
        </p:nvSpPr>
        <p:spPr>
          <a:xfrm>
            <a:off x="827738" y="994938"/>
            <a:ext cx="839040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/>
              <a:t>Atidarykite savitarnos portalo nuorodą (</a:t>
            </a:r>
            <a:r>
              <a:rPr lang="lt-LT">
                <a:hlinkClick r:id="rId5"/>
              </a:rPr>
              <a:t>https://penki.lt/verslas/paslauguvaldymas</a:t>
            </a:r>
            <a:r>
              <a:rPr lang="lt-LT"/>
              <a:t>)</a:t>
            </a:r>
            <a:endParaRPr lang="en-US">
              <a:cs typeface="Calibri"/>
            </a:endParaRPr>
          </a:p>
        </p:txBody>
      </p:sp>
      <p:pic>
        <p:nvPicPr>
          <p:cNvPr id="21" name="Picture 2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3BB789F-67F5-4D63-9C7E-CCF476E94A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628" y="4664831"/>
            <a:ext cx="2538021" cy="175755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0AA31E0-5322-44B6-BA17-25092D845BB7}"/>
              </a:ext>
            </a:extLst>
          </p:cNvPr>
          <p:cNvSpPr txBox="1"/>
          <p:nvPr/>
        </p:nvSpPr>
        <p:spPr>
          <a:xfrm>
            <a:off x="7008921" y="5529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4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52AAE9-AAC0-438D-A31A-708751F0A70A}"/>
              </a:ext>
            </a:extLst>
          </p:cNvPr>
          <p:cNvSpPr/>
          <p:nvPr/>
        </p:nvSpPr>
        <p:spPr>
          <a:xfrm>
            <a:off x="6973949" y="5529891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75132E3-BE87-4380-B974-377D48BA9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065" y="3635577"/>
            <a:ext cx="6223401" cy="2720001"/>
          </a:xfrm>
          <a:prstGeom prst="rect">
            <a:avLst/>
          </a:prstGeom>
        </p:spPr>
      </p:pic>
      <p:pic>
        <p:nvPicPr>
          <p:cNvPr id="17" name="Picture 16" descr="Diagram&#10;&#10;Description automatically generated">
            <a:extLst>
              <a:ext uri="{FF2B5EF4-FFF2-40B4-BE49-F238E27FC236}">
                <a16:creationId xmlns:a16="http://schemas.microsoft.com/office/drawing/2014/main" id="{B910C201-A063-4FE0-900C-863942D78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766" y="1468714"/>
            <a:ext cx="2964219" cy="19602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1D0964-9FA4-4DF5-9A90-C4580CA7975C}"/>
              </a:ext>
            </a:extLst>
          </p:cNvPr>
          <p:cNvSpPr txBox="1"/>
          <p:nvPr/>
        </p:nvSpPr>
        <p:spPr>
          <a:xfrm>
            <a:off x="360956" y="1929936"/>
            <a:ext cx="752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Atsidariusiame lange paspauskite „</a:t>
            </a:r>
            <a:r>
              <a:rPr lang="lt-LT" err="1"/>
              <a:t>Reguests</a:t>
            </a:r>
            <a:r>
              <a:rPr lang="lt-LT"/>
              <a:t>“ ir pasirinkite „</a:t>
            </a:r>
            <a:r>
              <a:rPr lang="lt-LT" err="1"/>
              <a:t>Created</a:t>
            </a:r>
            <a:r>
              <a:rPr lang="lt-LT"/>
              <a:t> </a:t>
            </a:r>
            <a:r>
              <a:rPr lang="lt-LT" err="1"/>
              <a:t>by</a:t>
            </a:r>
            <a:r>
              <a:rPr lang="lt-LT"/>
              <a:t> me“ 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E778BB-DB88-431E-B7EC-E6DBEF23EBF7}"/>
              </a:ext>
            </a:extLst>
          </p:cNvPr>
          <p:cNvSpPr txBox="1"/>
          <p:nvPr/>
        </p:nvSpPr>
        <p:spPr>
          <a:xfrm>
            <a:off x="5017285" y="46677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7C617D-665C-4158-B6B9-8E138DD54FEF}"/>
              </a:ext>
            </a:extLst>
          </p:cNvPr>
          <p:cNvSpPr/>
          <p:nvPr/>
        </p:nvSpPr>
        <p:spPr>
          <a:xfrm>
            <a:off x="4982313" y="4667787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FFB295-00AC-4B01-BF99-9F5D15453AEA}"/>
              </a:ext>
            </a:extLst>
          </p:cNvPr>
          <p:cNvSpPr txBox="1"/>
          <p:nvPr/>
        </p:nvSpPr>
        <p:spPr>
          <a:xfrm>
            <a:off x="4520118" y="356681"/>
            <a:ext cx="3731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/>
              <a:t>Kaip peržiūrėti pateiktas užduotis</a:t>
            </a:r>
            <a:endParaRPr lang="en-US" sz="20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90329-F1A9-4A85-83B2-7BAA6A7CFA86}"/>
              </a:ext>
            </a:extLst>
          </p:cNvPr>
          <p:cNvSpPr txBox="1"/>
          <p:nvPr/>
        </p:nvSpPr>
        <p:spPr>
          <a:xfrm>
            <a:off x="10666795" y="10221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03BD95-B08C-49B8-A4CC-681D3A607D68}"/>
              </a:ext>
            </a:extLst>
          </p:cNvPr>
          <p:cNvSpPr/>
          <p:nvPr/>
        </p:nvSpPr>
        <p:spPr>
          <a:xfrm>
            <a:off x="10631823" y="1022121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B89170-85CC-4423-BA5F-2739EA5F812D}"/>
              </a:ext>
            </a:extLst>
          </p:cNvPr>
          <p:cNvSpPr txBox="1"/>
          <p:nvPr/>
        </p:nvSpPr>
        <p:spPr>
          <a:xfrm>
            <a:off x="840095" y="944859"/>
            <a:ext cx="783434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/>
              <a:t>Prisijunkite prie savitarnos portalo (</a:t>
            </a:r>
            <a:r>
              <a:rPr lang="lt-LT">
                <a:hlinkClick r:id="rId4"/>
              </a:rPr>
              <a:t>https://penki.lt/verslas/paslauguvaldymas</a:t>
            </a:r>
            <a:r>
              <a:rPr lang="lt-LT"/>
              <a:t>)</a:t>
            </a:r>
            <a:endParaRPr lang="en-US"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B13B0-611E-4F34-B5DB-10929D445710}"/>
              </a:ext>
            </a:extLst>
          </p:cNvPr>
          <p:cNvSpPr txBox="1"/>
          <p:nvPr/>
        </p:nvSpPr>
        <p:spPr>
          <a:xfrm>
            <a:off x="360956" y="3635577"/>
            <a:ext cx="4527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Kitame lange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Galite išfiltruoti užduotis pagal jų būseną, tipą ar tekstinę paiešką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Norėdami peržiūrėti detalią užduoties informaciją, paspauskite užduoties numerį ar aprašymą (2)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E99B1F-CB87-4233-88BF-98FF5D7EE9F7}"/>
              </a:ext>
            </a:extLst>
          </p:cNvPr>
          <p:cNvSpPr/>
          <p:nvPr/>
        </p:nvSpPr>
        <p:spPr>
          <a:xfrm>
            <a:off x="604024" y="4207477"/>
            <a:ext cx="5055371" cy="2218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9B65D42-D63A-4BDA-AF8F-F50AB5F4D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57" y="1272239"/>
            <a:ext cx="5549307" cy="35748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DB1FE6-5A05-4EB8-A29E-F354FCDBE21D}"/>
              </a:ext>
            </a:extLst>
          </p:cNvPr>
          <p:cNvSpPr txBox="1"/>
          <p:nvPr/>
        </p:nvSpPr>
        <p:spPr>
          <a:xfrm>
            <a:off x="604024" y="1288716"/>
            <a:ext cx="45766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/>
              <a:t>Atsidariusiame lange: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Matysite detalią užduoties informaciją, paspauskite „</a:t>
            </a:r>
            <a:r>
              <a:rPr lang="lt-LT" err="1"/>
              <a:t>Show</a:t>
            </a:r>
            <a:r>
              <a:rPr lang="lt-LT"/>
              <a:t> </a:t>
            </a:r>
            <a:r>
              <a:rPr lang="lt-LT" err="1"/>
              <a:t>details</a:t>
            </a:r>
            <a:r>
              <a:rPr lang="lt-LT"/>
              <a:t>“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Galėsite parašyti komentarą IT specialistui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Galėsite atsakyti į IT specialisto pateiktą komentarą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/>
              <a:t>Jeigu užduotį sukūrėte netyčia spauskite „</a:t>
            </a:r>
            <a:r>
              <a:rPr lang="lt-LT" err="1"/>
              <a:t>Cancel</a:t>
            </a:r>
            <a:r>
              <a:rPr lang="lt-LT"/>
              <a:t> </a:t>
            </a:r>
            <a:r>
              <a:rPr lang="lt-LT" err="1"/>
              <a:t>request</a:t>
            </a:r>
            <a:r>
              <a:rPr lang="lt-LT"/>
              <a:t>“, kad nutraukti užduoties sprendimą spauskite „</a:t>
            </a:r>
            <a:r>
              <a:rPr lang="lt-LT" err="1"/>
              <a:t>Cancel</a:t>
            </a:r>
            <a:r>
              <a:rPr lang="lt-LT"/>
              <a:t> </a:t>
            </a:r>
            <a:r>
              <a:rPr lang="lt-LT" err="1"/>
              <a:t>request</a:t>
            </a:r>
            <a:r>
              <a:rPr lang="lt-LT"/>
              <a:t>“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66981-0B34-4878-B82A-9EAA2D903B3E}"/>
              </a:ext>
            </a:extLst>
          </p:cNvPr>
          <p:cNvSpPr txBox="1"/>
          <p:nvPr/>
        </p:nvSpPr>
        <p:spPr>
          <a:xfrm>
            <a:off x="4520118" y="356681"/>
            <a:ext cx="3731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/>
              <a:t>Kaip peržiūrėti pateiktas užduotis</a:t>
            </a:r>
            <a:endParaRPr lang="en-US" sz="20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57C20-62C5-4D87-96E2-000C1B01AB50}"/>
              </a:ext>
            </a:extLst>
          </p:cNvPr>
          <p:cNvSpPr txBox="1"/>
          <p:nvPr/>
        </p:nvSpPr>
        <p:spPr>
          <a:xfrm>
            <a:off x="9010989" y="17511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1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961D07-1155-4DC6-A895-B70A1E585A9F}"/>
              </a:ext>
            </a:extLst>
          </p:cNvPr>
          <p:cNvSpPr/>
          <p:nvPr/>
        </p:nvSpPr>
        <p:spPr>
          <a:xfrm>
            <a:off x="8976017" y="1751170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57BDA-2B20-484E-9E9A-AF3F5F851CEE}"/>
              </a:ext>
            </a:extLst>
          </p:cNvPr>
          <p:cNvSpPr txBox="1"/>
          <p:nvPr/>
        </p:nvSpPr>
        <p:spPr>
          <a:xfrm>
            <a:off x="6495956" y="35587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2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BB99DA8-EF3A-4BBF-96BA-8A03FE8BCCAA}"/>
              </a:ext>
            </a:extLst>
          </p:cNvPr>
          <p:cNvSpPr/>
          <p:nvPr/>
        </p:nvSpPr>
        <p:spPr>
          <a:xfrm>
            <a:off x="6460984" y="3558747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FD1F0-7670-4E31-8A12-EEA0F4803A9B}"/>
              </a:ext>
            </a:extLst>
          </p:cNvPr>
          <p:cNvSpPr txBox="1"/>
          <p:nvPr/>
        </p:nvSpPr>
        <p:spPr>
          <a:xfrm>
            <a:off x="11259864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>
                <a:solidFill>
                  <a:schemeClr val="accent1"/>
                </a:solidFill>
              </a:rPr>
              <a:t>3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0B5117-DDF9-41D7-9103-71F887C8F351}"/>
              </a:ext>
            </a:extLst>
          </p:cNvPr>
          <p:cNvSpPr/>
          <p:nvPr/>
        </p:nvSpPr>
        <p:spPr>
          <a:xfrm>
            <a:off x="11224892" y="3059668"/>
            <a:ext cx="363084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D82E2B-8651-44B8-9B26-59F387826E3F}"/>
              </a:ext>
            </a:extLst>
          </p:cNvPr>
          <p:cNvSpPr txBox="1"/>
          <p:nvPr/>
        </p:nvSpPr>
        <p:spPr>
          <a:xfrm>
            <a:off x="691250" y="4207372"/>
            <a:ext cx="488091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lt-LT" b="1"/>
              <a:t>Užduočių būsenos</a:t>
            </a:r>
          </a:p>
          <a:p>
            <a:r>
              <a:rPr lang="lt-LT" i="1" err="1"/>
              <a:t>Waiting</a:t>
            </a:r>
            <a:r>
              <a:rPr lang="lt-LT" i="1"/>
              <a:t> </a:t>
            </a:r>
            <a:r>
              <a:rPr lang="lt-LT" i="1" err="1"/>
              <a:t>for</a:t>
            </a:r>
            <a:r>
              <a:rPr lang="lt-LT" i="1"/>
              <a:t> </a:t>
            </a:r>
            <a:r>
              <a:rPr lang="lt-LT" i="1" err="1"/>
              <a:t>support</a:t>
            </a:r>
            <a:r>
              <a:rPr lang="lt-LT" i="1"/>
              <a:t> </a:t>
            </a:r>
            <a:r>
              <a:rPr lang="lt-LT"/>
              <a:t>– laukiama IT pagalbos</a:t>
            </a:r>
          </a:p>
          <a:p>
            <a:r>
              <a:rPr lang="lt-LT" i="1" err="1"/>
              <a:t>Waiting</a:t>
            </a:r>
            <a:r>
              <a:rPr lang="lt-LT" i="1"/>
              <a:t> </a:t>
            </a:r>
            <a:r>
              <a:rPr lang="lt-LT" i="1" err="1"/>
              <a:t>for</a:t>
            </a:r>
            <a:r>
              <a:rPr lang="lt-LT" i="1"/>
              <a:t> </a:t>
            </a:r>
            <a:r>
              <a:rPr lang="lt-LT" i="1" err="1"/>
              <a:t>customer</a:t>
            </a:r>
            <a:r>
              <a:rPr lang="lt-LT" i="1"/>
              <a:t> </a:t>
            </a:r>
            <a:r>
              <a:rPr lang="lt-LT"/>
              <a:t>– laukiama kliento atsakymo</a:t>
            </a:r>
          </a:p>
          <a:p>
            <a:r>
              <a:rPr lang="lt-LT" i="1" err="1"/>
              <a:t>In-Progress</a:t>
            </a:r>
            <a:r>
              <a:rPr lang="lt-LT"/>
              <a:t> – užduotis sprendžiama</a:t>
            </a:r>
          </a:p>
          <a:p>
            <a:r>
              <a:rPr lang="lt-LT" i="1" err="1"/>
              <a:t>Pending</a:t>
            </a:r>
            <a:r>
              <a:rPr lang="lt-LT"/>
              <a:t> – laukiama trečios šalies sprendimo</a:t>
            </a:r>
          </a:p>
          <a:p>
            <a:r>
              <a:rPr lang="lt-LT" i="1" err="1"/>
              <a:t>Resolved</a:t>
            </a:r>
            <a:r>
              <a:rPr lang="lt-LT"/>
              <a:t> – užduotis išspręsta</a:t>
            </a:r>
          </a:p>
          <a:p>
            <a:r>
              <a:rPr lang="lt-LT" i="1" err="1"/>
              <a:t>Closed</a:t>
            </a:r>
            <a:r>
              <a:rPr lang="lt-LT"/>
              <a:t> – užduotis uždaryta</a:t>
            </a:r>
          </a:p>
          <a:p>
            <a:endParaRPr lang="lt-LT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77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4B42AA8FC8E8D841BB2DD2B4A1D66223" ma:contentTypeVersion="8" ma:contentTypeDescription="Kurkite naują dokumentą." ma:contentTypeScope="" ma:versionID="3e5d1bb43af8511e39eef379ba039de2">
  <xsd:schema xmlns:xsd="http://www.w3.org/2001/XMLSchema" xmlns:xs="http://www.w3.org/2001/XMLSchema" xmlns:p="http://schemas.microsoft.com/office/2006/metadata/properties" xmlns:ns2="7297e930-7b84-44be-8fdf-955575baca58" targetNamespace="http://schemas.microsoft.com/office/2006/metadata/properties" ma:root="true" ma:fieldsID="64f3dd61d42dd30e2b7ff53dbd2cea93" ns2:_="">
    <xsd:import namespace="7297e930-7b84-44be-8fdf-955575baca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7e930-7b84-44be-8fdf-955575baca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EBBDFA-7799-45DD-BAB4-4E200C6D292F}">
  <ds:schemaRefs>
    <ds:schemaRef ds:uri="7297e930-7b84-44be-8fdf-955575baca58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0ACA968-0F05-4563-8DBF-9E805E8FAAF5}">
  <ds:schemaRefs>
    <ds:schemaRef ds:uri="7297e930-7b84-44be-8fdf-955575baca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0053789-7208-4BF5-BCAA-A0F0E6D6E1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521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Nerijus Vitkūnas</dc:creator>
  <cp:lastModifiedBy>Nerijus Vitkūnas</cp:lastModifiedBy>
  <cp:revision>1</cp:revision>
  <dcterms:created xsi:type="dcterms:W3CDTF">2021-08-12T08:19:08Z</dcterms:created>
  <dcterms:modified xsi:type="dcterms:W3CDTF">2021-08-13T06:20:53Z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0x0101004B42AA8FC8E8D841BB2DD2B4A1D66223</vt:lpwstr>
  </property>
</Properties>
</file>